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6.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endParaRPr lang="en-US" sz="40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endPar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endParaRPr>
          </a:p>
        </p:txBody>
      </p:sp>
      <p:sp>
        <p:nvSpPr>
          <p:cNvPr id="93" name="Google Shape;93;p13"/>
          <p:cNvSpPr txBox="1"/>
          <p:nvPr/>
        </p:nvSpPr>
        <p:spPr>
          <a:xfrm>
            <a:off x="1723871" y="3683404"/>
            <a:ext cx="9039066" cy="7054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rPr>
              <a:t>Presented By:</a:t>
            </a:r>
            <a:endPar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 MURUGAN K – AU810021127307</a:t>
            </a:r>
            <a:endParaRPr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Guided By: Ramar Bose Sr. AI Master Trainer   </a:t>
            </a:r>
            <a:endParaRPr 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endParaRPr lang="en-US" sz="2000" b="1">
              <a:latin typeface="Arial" panose="020B0604020202020204"/>
              <a:ea typeface="Arial" panose="020B0604020202020204"/>
              <a:cs typeface="Arial" panose="020B0604020202020204"/>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lang="en-US" sz="2600">
              <a:latin typeface="Arial" panose="020B0604020202020204"/>
              <a:ea typeface="Arial" panose="020B0604020202020204"/>
              <a:cs typeface="Arial" panose="020B0604020202020204"/>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https://github.com/MURUGAN810021127307/MURUGAN-810021127307</a:t>
            </a:r>
            <a:endParaRPr lang="en-US" sz="2600">
              <a:latin typeface="Arial" panose="020B0604020202020204"/>
              <a:ea typeface="Arial" panose="020B0604020202020204"/>
              <a:cs typeface="Arial" panose="020B0604020202020204"/>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3" name="WhatsApp Video 2024-04-24 at 08.58.31_78b6f6c3">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4552950" y="1740535"/>
            <a:ext cx="3086100" cy="511746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lang="en-US" sz="2600">
              <a:latin typeface="Arial" panose="020B0604020202020204"/>
              <a:ea typeface="Arial" panose="020B0604020202020204"/>
              <a:cs typeface="Arial" panose="020B0604020202020204"/>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3412</Words>
  <Application>WPS Presentation</Application>
  <PresentationFormat>Widescreen</PresentationFormat>
  <Paragraphs>81</Paragraphs>
  <Slides>11</Slides>
  <Notes>11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Arial</vt:lpstr>
      <vt:lpstr>SimSun</vt:lpstr>
      <vt:lpstr>Wingdings</vt:lpstr>
      <vt:lpstr>Arial</vt:lpstr>
      <vt:lpstr>Calibri</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veera bhai</cp:lastModifiedBy>
  <cp:revision>5</cp:revision>
  <dcterms:created xsi:type="dcterms:W3CDTF">2024-04-24T03:12:00Z</dcterms:created>
  <dcterms:modified xsi:type="dcterms:W3CDTF">2024-04-24T03:33:13Z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32811185932F45608A8C4B733A3ACFFD_12</vt:lpwstr>
  </property>
  <property fmtid="{D5CDD505-2E9C-101B-9397-08002B2CF9AE}" pid="3" name="KSOProductBuildVer">
    <vt:lpwstr>1033-12.2.0.13472</vt:lpwstr>
  </property>
</Properties>
</file>